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261740022_0_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26174002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10261740022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261740022_0_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26174002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10261740022_0_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261740022_0_5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26174002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10261740022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261740022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0261740022_0_7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0261740022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102617400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1026174002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0261740022_0_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026174002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g10261740022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261740022_0_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026174002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g10261740022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261740022_0_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26174002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10261740022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61740022_0_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617400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10261740022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261740022_0_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26174002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10261740022_0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261740022_0_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26174002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10261740022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261740022_0_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26174002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10261740022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16530" l="0" r="0" t="1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21: Revisão Superfícies Implicitas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7473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58151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4927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7" name="Google Shape;117;p17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118" name="Google Shape;118;p17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54587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434584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19311" cy="5105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184037" cy="54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9" name="Google Shape;6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492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135868" cy="54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106718" cy="54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5006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